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7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1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6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448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91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91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6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14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9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7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7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1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0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6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2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0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Speciation of the African Forest elephant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scenario to use for the steps of speciation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7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tree cutting service cut down a section of the forest that a group of African Forest Elephants were living in. This forced them to be split into two groups. One of the groups lived in a dense plot of forest not close to any city or town. The other was forced to move to a plot of forest not far away from town that was known for there hunting.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8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Adaption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group that lived near the hunting town started to get hunted and their population slowly fell to an all-time low. The elephants tusks became genetically enhanced so that the hunters couldn’t get their ivory.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9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 of the adaptation, there are two different species of elephants. One with genetically enhanced tusks and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without.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466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47</TotalTime>
  <Words>153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Speciation of the African Forest elephant</vt:lpstr>
      <vt:lpstr>Separation</vt:lpstr>
      <vt:lpstr>Adaption</vt:lpstr>
      <vt:lpstr>Division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Speciation of the African Forest elephant</dc:title>
  <dc:creator>Kolson Mendelsohn</dc:creator>
  <cp:lastModifiedBy>Kolson Mendelsohn</cp:lastModifiedBy>
  <cp:revision>5</cp:revision>
  <dcterms:created xsi:type="dcterms:W3CDTF">2014-01-17T01:24:45Z</dcterms:created>
  <dcterms:modified xsi:type="dcterms:W3CDTF">2014-01-17T02:12:22Z</dcterms:modified>
</cp:coreProperties>
</file>